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1"/>
  </p:sldMasterIdLst>
  <p:notesMasterIdLst>
    <p:notesMasterId r:id="rId4"/>
  </p:notesMasterIdLst>
  <p:sldIdLst>
    <p:sldId id="256" r:id="rId2"/>
    <p:sldId id="1122" r:id="rId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9E60B8"/>
    <a:srgbClr val="025249"/>
    <a:srgbClr val="5493CB"/>
    <a:srgbClr val="57B98F"/>
    <a:srgbClr val="D4EBE9"/>
    <a:srgbClr val="B58900"/>
    <a:srgbClr val="EF7D1D"/>
    <a:srgbClr val="41719C"/>
    <a:srgbClr val="D6A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25"/>
    <p:restoredTop sz="96853" autoAdjust="0"/>
  </p:normalViewPr>
  <p:slideViewPr>
    <p:cSldViewPr snapToGrid="0" snapToObjects="1">
      <p:cViewPr>
        <p:scale>
          <a:sx n="230" d="100"/>
          <a:sy n="230" d="100"/>
        </p:scale>
        <p:origin x="4720" y="22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22.03.22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258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810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4434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30288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152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955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815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847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580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25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791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4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3/22/22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036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Pflanze, Blume enthält.&#10;&#10;Automatisch generierte Beschreibung">
            <a:extLst>
              <a:ext uri="{FF2B5EF4-FFF2-40B4-BE49-F238E27FC236}">
                <a16:creationId xmlns:a16="http://schemas.microsoft.com/office/drawing/2014/main" id="{899569AD-CCB0-734B-9689-A730BA9805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18"/>
          <a:stretch/>
        </p:blipFill>
        <p:spPr>
          <a:xfrm>
            <a:off x="8372" y="1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"/>
            <a:ext cx="9152372" cy="4550832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3" name="Rechteck 2"/>
          <p:cNvSpPr/>
          <p:nvPr/>
        </p:nvSpPr>
        <p:spPr>
          <a:xfrm>
            <a:off x="355776" y="1303428"/>
            <a:ext cx="7429499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35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72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16014" y="290602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52372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2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JUG HH online | 22. März 2022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21455" y="527081"/>
            <a:ext cx="15824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72590" y="2973988"/>
            <a:ext cx="643911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mit Spring Boot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5E3B03CB-A428-3849-94DA-6980C5CD1594}"/>
              </a:ext>
            </a:extLst>
          </p:cNvPr>
          <p:cNvSpPr/>
          <p:nvPr/>
        </p:nvSpPr>
        <p:spPr>
          <a:xfrm>
            <a:off x="0" y="1"/>
            <a:ext cx="9152372" cy="4550832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315650"/>
            <a:ext cx="9144000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2839048" y="1978807"/>
            <a:ext cx="371475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8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</a:p>
          <a:p>
            <a:pPr algn="ctr"/>
            <a:endParaRPr lang="de-DE" sz="18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18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8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8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52</Words>
  <Application>Microsoft Macintosh PowerPoint</Application>
  <PresentationFormat>Bildschirmpräsentation (16:9)</PresentationFormat>
  <Paragraphs>21</Paragraphs>
  <Slides>2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Montserrat</vt:lpstr>
      <vt:lpstr>Source Sans Pro</vt:lpstr>
      <vt:lpstr>Office-Design</vt:lpstr>
      <vt:lpstr>JUG HH online | 22. März 2022 | @nilshartmann</vt:lpstr>
      <vt:lpstr>https://nilshartmann.net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1175</cp:revision>
  <cp:lastPrinted>2019-09-03T13:49:24Z</cp:lastPrinted>
  <dcterms:created xsi:type="dcterms:W3CDTF">2016-03-28T15:59:53Z</dcterms:created>
  <dcterms:modified xsi:type="dcterms:W3CDTF">2022-03-22T16:18:11Z</dcterms:modified>
</cp:coreProperties>
</file>